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75" r:id="rId4"/>
    <p:sldId id="267" r:id="rId5"/>
    <p:sldId id="276" r:id="rId6"/>
    <p:sldId id="273" r:id="rId7"/>
    <p:sldId id="264" r:id="rId8"/>
    <p:sldId id="278" r:id="rId9"/>
    <p:sldId id="262" r:id="rId10"/>
    <p:sldId id="263" r:id="rId11"/>
    <p:sldId id="274" r:id="rId12"/>
    <p:sldId id="257" r:id="rId13"/>
    <p:sldId id="258" r:id="rId14"/>
    <p:sldId id="259" r:id="rId15"/>
    <p:sldId id="260" r:id="rId16"/>
    <p:sldId id="261" r:id="rId17"/>
    <p:sldId id="256" r:id="rId18"/>
    <p:sldId id="269" r:id="rId19"/>
    <p:sldId id="281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known Us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16D1-CD0F-79D5-714E-1BA24E7DB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1C0DD-3B53-44FB-20DF-4DC8A516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89048-CA52-ED75-94AF-292A0E3FA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379C6-4221-CC86-E627-19FEDEAC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B79ED-29EB-47CB-8723-CC1AC6EC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9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0117-5C27-2E0E-4721-49679618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7BE2F-BFBB-6163-82EC-C1B6FA637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366B7-2D0E-244F-15F6-880000F0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A5A27-4B33-B977-7920-D5ED8EC3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666AF-6ED8-C309-2EC2-32A18A0E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4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0B194-3657-7C45-DF1E-BDE79E610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9928-7DC0-A567-E1F9-CF6FFA508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71ACF-E8F4-2ED3-747F-4496D5949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C6ED8-9FA0-A2E0-6630-85C56986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55999-D829-D925-9F6E-0CC1B383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3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9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2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3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45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4099-B2DD-8D02-597D-E0A16171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4B57-766D-429F-1E30-B56ECE973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55D23-2D54-2A02-5519-5949FF037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16A9-E4A2-898E-08CB-FCEBBBCD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7E2E7-07A6-82CC-2E48-0A926424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7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9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9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86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38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99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5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176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860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9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C79A-4FC4-C176-D12D-1769680F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B329A-092E-4294-5DA7-A7719D89B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61C57-D3D2-C892-D078-2316AE89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79C8B-E542-0120-E49F-752BB5C6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45F0B-B183-58D0-D5A6-8389EA04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1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698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933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3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EDA1-05BD-F92A-98BB-FDCAB0A1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0DBC-CCB7-734A-50C9-D527EBA47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00DB6-21B7-E158-A31C-D4948D29D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03012-D588-412D-9D9E-BE76E1EE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883BD-A3BA-712A-5B63-3094AD02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8B33A-6BAF-4775-5A74-6B08B4A3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8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E0C3-A994-8774-AA16-8419949C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3E316-A26C-1DFE-2CCB-DAB007C74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22FE9-3CA7-71B5-A28D-7DF804349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86DE3-CFD7-F1E3-38E3-A1558361D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6E0D0A-1530-2D0C-0B60-8CB389E08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A39A6-CA95-EED3-D1F9-BAFF72A8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5A3D93-4F6F-DE9C-D823-53B5E7A9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4A7125-56ED-68DA-42A0-3ED58852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D00D-0222-63E9-074E-9C737EF7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6EE8E-1114-E79A-5D0F-7267F4EE8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0BF51-3726-B6C1-86A9-DBCB6DDD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C59D8-F573-8829-8583-75FE627C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6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17D98-35D6-48C1-BA78-54854F437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E8C4BA-5B54-A6F4-459C-2DFC13685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D3685-FB7E-BD5D-06DE-73269BF4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1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CECE-6558-44AE-CC3C-7D1E36B1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FBC09-C7ED-1F48-CA4A-AC91B5452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37225-D49A-C3C9-AEE7-54528B241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F28D4-2CFF-29A8-CBBC-B63A5AFCA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E08D8-1A30-A1B1-B250-179E1DB2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5FCED-21D9-0470-6F6E-B2D6D983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2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C658-686B-9053-11DE-B77AA2E5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535E1D-28EF-BCCC-F45A-A85F29CB0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D2447-E0B4-9957-B981-125522500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5C995-9460-0530-9EA3-54F050AF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9B8CE-10C0-0010-AF37-CEE59D90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5EF4-55B3-993C-18A8-F81015EE6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3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E2D17E-48D7-A9B7-9B3D-8E9D14AF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21F0F-23CB-CB7B-08A6-CF9826C8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11115-9413-E1B4-0A44-A2209AF83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7AFCB-C751-4B56-8050-DB410237004A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E91BD-4644-F742-D5CC-459B8180F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7B970-E7F2-2951-A70C-EF05E376D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BB722-5DB6-49B3-A7A8-77B4699A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8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3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4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views/Machine_Learning_Dashboard/Machine_Learni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D6DD3-E547-78E3-5ACA-C56D7BAA6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09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EDA Story2">
            <a:extLst>
              <a:ext uri="{FF2B5EF4-FFF2-40B4-BE49-F238E27FC236}">
                <a16:creationId xmlns:a16="http://schemas.microsoft.com/office/drawing/2014/main" id="{D456A800-CBD9-46B3-A274-0B434FFC2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14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EDA Story3">
            <a:extLst>
              <a:ext uri="{FF2B5EF4-FFF2-40B4-BE49-F238E27FC236}">
                <a16:creationId xmlns:a16="http://schemas.microsoft.com/office/drawing/2014/main" id="{94FB5966-9F90-402F-9B33-768018FAA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7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EDA Story6">
            <a:extLst>
              <a:ext uri="{FF2B5EF4-FFF2-40B4-BE49-F238E27FC236}">
                <a16:creationId xmlns:a16="http://schemas.microsoft.com/office/drawing/2014/main" id="{16B55DCD-66A1-4AEF-A8F7-4916EB0F2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15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EDA Story4">
            <a:extLst>
              <a:ext uri="{FF2B5EF4-FFF2-40B4-BE49-F238E27FC236}">
                <a16:creationId xmlns:a16="http://schemas.microsoft.com/office/drawing/2014/main" id="{56E8EDBC-A571-4170-9509-4C19BAB0A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4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EDA Story5">
            <a:extLst>
              <a:ext uri="{FF2B5EF4-FFF2-40B4-BE49-F238E27FC236}">
                <a16:creationId xmlns:a16="http://schemas.microsoft.com/office/drawing/2014/main" id="{88172866-5EE4-4187-AF5A-A4F042B8A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25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EDA6C91E-C491-41C9-A59A-FF03F5821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Machine Learning Dashboard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Machine_Learning">
            <a:extLst>
              <a:ext uri="{FF2B5EF4-FFF2-40B4-BE49-F238E27FC236}">
                <a16:creationId xmlns:a16="http://schemas.microsoft.com/office/drawing/2014/main" id="{5BD2C074-F72E-4ABD-99E7-B70F116E3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6"/>
            <a:ext cx="12192000" cy="6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98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EDA6C91E-C491-41C9-A59A-FF03F5821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Tableau Dashboard</a:t>
            </a:r>
          </a:p>
        </p:txBody>
      </p:sp>
    </p:spTree>
    <p:extLst>
      <p:ext uri="{BB962C8B-B14F-4D97-AF65-F5344CB8AC3E}">
        <p14:creationId xmlns:p14="http://schemas.microsoft.com/office/powerpoint/2010/main" val="151621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Award Distribution">
            <a:extLst>
              <a:ext uri="{FF2B5EF4-FFF2-40B4-BE49-F238E27FC236}">
                <a16:creationId xmlns:a16="http://schemas.microsoft.com/office/drawing/2014/main" id="{3A9C5A29-333E-4903-AA0E-2841B5E37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4" y="0"/>
            <a:ext cx="11825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034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EDA6C91E-C491-41C9-A59A-FF03F5821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 Dashboard</a:t>
            </a:r>
            <a:endParaRPr lang="en-us" sz="4000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75784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B8CAF-FCEE-1A37-B494-BD5A4CA5E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5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A4257-FFDF-6B24-1A85-90AEF7A01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3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7F823-B935-5A2C-B3FF-6ACD5E46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23AD6-228A-FED3-872D-878F87840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91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9FF30-8D39-02B9-E25B-8D29EEFDC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31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A5194-3B61-7D86-4B1E-423463F5E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91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EDA6C91E-C491-41C9-A59A-FF03F5821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EDA Dashboard</a:t>
            </a:r>
          </a:p>
        </p:txBody>
      </p:sp>
    </p:spTree>
    <p:extLst>
      <p:ext uri="{BB962C8B-B14F-4D97-AF65-F5344CB8AC3E}">
        <p14:creationId xmlns:p14="http://schemas.microsoft.com/office/powerpoint/2010/main" val="158910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9</Words>
  <Application>Microsoft Office PowerPoint</Application>
  <PresentationFormat>Widescreen</PresentationFormat>
  <Paragraphs>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1_Office Theme</vt:lpstr>
      <vt:lpstr>2_Office Theme</vt:lpstr>
      <vt:lpstr>PowerPoint Presentation</vt:lpstr>
      <vt:lpstr>Database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Dashboard</vt:lpstr>
      <vt:lpstr>PowerPoint Presentation</vt:lpstr>
      <vt:lpstr>Tableau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Parna Kundu</dc:creator>
  <cp:lastModifiedBy>Parna Kundu</cp:lastModifiedBy>
  <cp:revision>9</cp:revision>
  <dcterms:created xsi:type="dcterms:W3CDTF">2023-03-22T03:22:52Z</dcterms:created>
  <dcterms:modified xsi:type="dcterms:W3CDTF">2023-03-22T23:41:51Z</dcterms:modified>
</cp:coreProperties>
</file>